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B525F-5DB7-4B38-8AE3-B396CE6C7FB8}" v="8" dt="2021-01-05T18:01:55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87EF-FA2D-4F42-A11C-53B2A41D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D5D19-9F7B-4554-A263-85ED59BCB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4EA6-5D2A-49DC-AC96-FC922015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88B6-7B62-43DC-8300-A765F020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0510-52D5-4B31-98B2-9E93CE3F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1553-41BA-42B1-BB7E-900B1E5E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6684F-49A8-4AC8-8D70-C777DD95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52C91-483B-43B5-AF75-4874C631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B7D6-46FA-43B3-9B5D-CECA64B6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81479-B09C-4996-9169-918A7B30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2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38FCB-930E-4693-9CF2-BF43046C1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60A4F-B00C-49B6-B9DB-7303601F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6191-0803-492D-B1FB-EF5C15D5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6CE0-D2E0-4A80-AE4D-FB5668E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4118-F508-4930-967F-3AE83DD1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2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D1EB-211D-45AE-9903-9E43A6C7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7292-4CCB-41B4-9233-5CF207316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18F8-5654-4BEB-B9C0-6CD9D9BA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7958-E7A3-4B02-AC3A-40F730E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78E04-B5F8-472A-B928-5577AB51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6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3D7A-73AD-469E-A6CA-89E011D3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C4841-B6B6-4024-AEB4-E691E18B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BA723-995C-40D6-848A-8036F940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B8AF7-138E-4086-96FE-769CCD8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1A77-23FF-46B4-BC9B-E309BD5B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147C-C258-4029-AA46-07626371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BC41-8AC1-48B1-95BC-9BE4409F7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EF9AE-EEEF-4BD3-BCF9-B99AEDB9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38E42-9AAA-446F-887C-29D1F4D8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0222A-B8F8-4D55-AFCF-318AB303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EFA93-522F-41A6-BD5B-D5B6D5E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D9C3-B495-4359-901A-02121A44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98C48-3A94-43EC-BF38-0C4BE872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A5703-7542-4CFB-B5D1-3FCF4603E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5A0D7-5439-40A1-A3CE-B26B55BAC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21C6A-3C32-4D7D-AA81-30ED11211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16F0B-EAE9-47C5-AF19-67179C39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71466-F934-4EBC-BA11-D4CFA48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75E04-A382-4A4D-A3F3-8793211E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6003-4E07-41CA-A56B-AB175341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72868-92EA-4816-86F1-E501EDA8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8F1D0-E034-43CE-8E38-57D86E7C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3560F-0418-4241-973C-6FEFA036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4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8B257-1E30-460A-AA4C-F5BF520B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E118D-DC18-4DF1-B911-10ADDDB1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AECE8-DA9D-46BE-9F6A-4D75442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5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71E7-3A35-4D68-827E-CBB90433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BA5B-1993-41F8-AC4D-2FBDD0F7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25C0F-A09E-464D-89DB-3DD52951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F6135-6641-4F7D-9A0B-4BA2D130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71481-90D3-4CF2-B572-EA0F64A2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1FE0F-A8EC-4A0B-8EC6-56C3B4F1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D86D-E9AB-409F-A311-0F8246FB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73D3F-47CD-41EC-AE8D-E8F0BD290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71C9E-AC26-47C3-A824-1FA4BD0FD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9F0AE-65EB-4972-BDAD-35098CF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B9077-86F2-4012-837D-54DEE9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4E3E4-C458-4FC7-999D-25250AF8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2AFE5-F470-4D55-8239-DC3908A7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F0679-AAC9-4377-B4D8-DC0F7A56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FDBF-D828-4EBA-8E7A-3FFC6BAD8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01C8-9F32-40D8-A2DF-ACEEE3F66E94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709E-FFD0-4A39-9829-B5EA6A62F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0CE4-1FC8-4E95-8652-A2013A9B7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5F98-CA68-4211-AF29-524FB923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8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zreflects.blogspot.com/2012/07/professional-development-meme-2012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EA59F-E48E-4D6A-A2C5-BE87C3CBD6AA}"/>
              </a:ext>
            </a:extLst>
          </p:cNvPr>
          <p:cNvSpPr txBox="1"/>
          <p:nvPr/>
        </p:nvSpPr>
        <p:spPr>
          <a:xfrm>
            <a:off x="8734425" y="618681"/>
            <a:ext cx="3343275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LO: To spell past tense verbs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nics | Wakefield Pinders Primary School">
            <a:extLst>
              <a:ext uri="{FF2B5EF4-FFF2-40B4-BE49-F238E27FC236}">
                <a16:creationId xmlns:a16="http://schemas.microsoft.com/office/drawing/2014/main" id="{3A65842E-6D4C-4C35-90FB-B33993B4C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b="1306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8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D5A1-95E1-4263-9EA5-6A34E820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85" y="94479"/>
            <a:ext cx="11794725" cy="66081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Write the past tense of these verbs...</a:t>
            </a:r>
          </a:p>
          <a:p>
            <a:r>
              <a:rPr lang="en-GB" dirty="0">
                <a:solidFill>
                  <a:srgbClr val="000000"/>
                </a:solidFill>
              </a:rPr>
              <a:t>close</a:t>
            </a:r>
          </a:p>
          <a:p>
            <a:r>
              <a:rPr lang="en-GB" dirty="0">
                <a:solidFill>
                  <a:srgbClr val="000000"/>
                </a:solidFill>
              </a:rPr>
              <a:t>like</a:t>
            </a:r>
          </a:p>
          <a:p>
            <a:r>
              <a:rPr lang="en-GB" dirty="0">
                <a:solidFill>
                  <a:srgbClr val="000000"/>
                </a:solidFill>
              </a:rPr>
              <a:t>smile</a:t>
            </a:r>
          </a:p>
          <a:p>
            <a:r>
              <a:rPr lang="en-GB" dirty="0">
                <a:solidFill>
                  <a:srgbClr val="FF0000"/>
                </a:solidFill>
              </a:rPr>
              <a:t>Challenge: decide, escape</a:t>
            </a: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These are regular verbs so am I correct in spelling them like this?</a:t>
            </a:r>
          </a:p>
          <a:p>
            <a:r>
              <a:rPr lang="en-US" dirty="0" err="1">
                <a:solidFill>
                  <a:srgbClr val="000000"/>
                </a:solidFill>
              </a:rPr>
              <a:t>closeed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Likeed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Smileed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4291CC0E-A703-45CD-B5C5-6CDC495A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72" y="4162119"/>
            <a:ext cx="2695881" cy="26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762B4C1-5EA2-4F08-8B9F-5660C86BC62B}"/>
              </a:ext>
            </a:extLst>
          </p:cNvPr>
          <p:cNvSpPr/>
          <p:nvPr/>
        </p:nvSpPr>
        <p:spPr>
          <a:xfrm>
            <a:off x="3920971" y="3628293"/>
            <a:ext cx="4350058" cy="14470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01758-B6BB-43F6-8BFD-4D2848F2A84F}"/>
              </a:ext>
            </a:extLst>
          </p:cNvPr>
          <p:cNvSpPr txBox="1"/>
          <p:nvPr/>
        </p:nvSpPr>
        <p:spPr>
          <a:xfrm>
            <a:off x="4564602" y="4151768"/>
            <a:ext cx="306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mistake did I make?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5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9AEF-01A1-4CDC-88E3-820E53FF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18" y="165500"/>
            <a:ext cx="11892379" cy="659928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Write the past tense of these verbs...</a:t>
            </a:r>
          </a:p>
          <a:p>
            <a:r>
              <a:rPr lang="en-GB" sz="3200" dirty="0">
                <a:solidFill>
                  <a:srgbClr val="000000"/>
                </a:solidFill>
              </a:rPr>
              <a:t>ban</a:t>
            </a:r>
          </a:p>
          <a:p>
            <a:r>
              <a:rPr lang="en-GB" sz="3200" dirty="0">
                <a:solidFill>
                  <a:srgbClr val="000000"/>
                </a:solidFill>
              </a:rPr>
              <a:t>plan</a:t>
            </a:r>
          </a:p>
          <a:p>
            <a:r>
              <a:rPr lang="en-GB" sz="3200" dirty="0">
                <a:solidFill>
                  <a:srgbClr val="000000"/>
                </a:solidFill>
              </a:rPr>
              <a:t>trip</a:t>
            </a:r>
          </a:p>
          <a:p>
            <a:r>
              <a:rPr lang="en-GB" sz="3200" dirty="0">
                <a:solidFill>
                  <a:srgbClr val="000000"/>
                </a:solidFill>
              </a:rPr>
              <a:t>grab</a:t>
            </a:r>
          </a:p>
          <a:p>
            <a:r>
              <a:rPr lang="en-GB" sz="3200" dirty="0">
                <a:solidFill>
                  <a:srgbClr val="FF0000"/>
                </a:solidFill>
              </a:rPr>
              <a:t>Challenge: marvel, cancel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These are also regular verbs but what do you notice?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What else did you need to add as well as –ed?</a:t>
            </a:r>
          </a:p>
          <a:p>
            <a:endParaRPr lang="en-GB" sz="1800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1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40CE-EA8C-4C21-964C-A019F7F3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67847"/>
            <a:ext cx="11919011" cy="667918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Write the past tense of these verbs...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</a:rPr>
              <a:t>eat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</a:rPr>
              <a:t>break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</a:rPr>
              <a:t>come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</a:rPr>
              <a:t>sell</a:t>
            </a:r>
          </a:p>
          <a:p>
            <a:pPr algn="ctr"/>
            <a:endParaRPr lang="en-GB" sz="3600" dirty="0">
              <a:solidFill>
                <a:srgbClr val="00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Challenge: overtake, bring, leap, teach</a:t>
            </a:r>
          </a:p>
          <a:p>
            <a:pPr marL="0" indent="0" algn="ctr">
              <a:buNone/>
            </a:pPr>
            <a:endParaRPr lang="en-GB" sz="2000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000000"/>
                </a:solidFill>
              </a:rPr>
              <a:t>These are irregular past tense verbs and we just need to learn how to spell them!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dirty="0"/>
              <a:t>Choose 2 of the irregular past tense verbs to write in 2 sentences.</a:t>
            </a:r>
          </a:p>
        </p:txBody>
      </p:sp>
    </p:spTree>
    <p:extLst>
      <p:ext uri="{BB962C8B-B14F-4D97-AF65-F5344CB8AC3E}">
        <p14:creationId xmlns:p14="http://schemas.microsoft.com/office/powerpoint/2010/main" val="18928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701F-9E71-4015-8C24-9D5EE683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Think about these questions? Can you think of any examples?</a:t>
            </a:r>
            <a:endParaRPr lang="en-GB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93301-524F-412C-82CB-B30A2534ACE2}"/>
              </a:ext>
            </a:extLst>
          </p:cNvPr>
          <p:cNvSpPr txBox="1"/>
          <p:nvPr/>
        </p:nvSpPr>
        <p:spPr>
          <a:xfrm>
            <a:off x="838200" y="1690688"/>
            <a:ext cx="6096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What is a verb?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What is past tense?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Which of these is past tense?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Today, I am working hard.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Yesterday, I worked on my handwriting.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I am eating my sandwich. </a:t>
            </a:r>
          </a:p>
          <a:p>
            <a:r>
              <a:rPr lang="en-GB" sz="2800" dirty="0">
                <a:solidFill>
                  <a:srgbClr val="000000"/>
                </a:solidFill>
              </a:rPr>
              <a:t>I ate my sandwich.</a:t>
            </a:r>
          </a:p>
        </p:txBody>
      </p:sp>
      <p:pic>
        <p:nvPicPr>
          <p:cNvPr id="11" name="Question 1">
            <a:hlinkClick r:id="" action="ppaction://media"/>
            <a:extLst>
              <a:ext uri="{FF2B5EF4-FFF2-40B4-BE49-F238E27FC236}">
                <a16:creationId xmlns:a16="http://schemas.microsoft.com/office/drawing/2014/main" id="{52EA101A-2E42-445F-B3B3-ADE444FD5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32612" y="1690688"/>
            <a:ext cx="487363" cy="487363"/>
          </a:xfrm>
          <a:prstGeom prst="rect">
            <a:avLst/>
          </a:prstGeom>
        </p:spPr>
      </p:pic>
      <p:pic>
        <p:nvPicPr>
          <p:cNvPr id="12" name="Question 2">
            <a:hlinkClick r:id="" action="ppaction://media"/>
            <a:extLst>
              <a:ext uri="{FF2B5EF4-FFF2-40B4-BE49-F238E27FC236}">
                <a16:creationId xmlns:a16="http://schemas.microsoft.com/office/drawing/2014/main" id="{1E28810A-487B-4032-8B87-7CA78B654C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6200" y="2528888"/>
            <a:ext cx="487363" cy="487363"/>
          </a:xfrm>
          <a:prstGeom prst="rect">
            <a:avLst/>
          </a:prstGeom>
        </p:spPr>
      </p:pic>
      <p:pic>
        <p:nvPicPr>
          <p:cNvPr id="13" name="Question 3">
            <a:hlinkClick r:id="" action="ppaction://media"/>
            <a:extLst>
              <a:ext uri="{FF2B5EF4-FFF2-40B4-BE49-F238E27FC236}">
                <a16:creationId xmlns:a16="http://schemas.microsoft.com/office/drawing/2014/main" id="{030BCBFF-E3D4-44DA-A4A9-29A0965ECC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354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6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4AA8-2622-4D78-A73C-48D58728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following sentences are written in present tense. Write them out using </a:t>
            </a:r>
            <a:r>
              <a:rPr lang="en-US" b="1" dirty="0"/>
              <a:t>past tense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E0DC-B624-439F-8B9F-31DAF3FB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Today, I’m walking to the park.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 am jumping on the grass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 am waving at my friend.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Sentences">
            <a:hlinkClick r:id="" action="ppaction://media"/>
            <a:extLst>
              <a:ext uri="{FF2B5EF4-FFF2-40B4-BE49-F238E27FC236}">
                <a16:creationId xmlns:a16="http://schemas.microsoft.com/office/drawing/2014/main" id="{83AE690F-0C7B-4E5F-B6B7-42E19B588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7" y="689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6EF0-7C95-4EF6-A39B-0F087B0C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Change these verbs into past tense: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C658-D918-4EDC-AC5D-FAFD0D5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564"/>
            <a:ext cx="10515600" cy="545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Like</a:t>
            </a:r>
          </a:p>
          <a:p>
            <a:pPr marL="0" indent="0">
              <a:buNone/>
            </a:pPr>
            <a:r>
              <a:rPr lang="en-US" dirty="0"/>
              <a:t>Bake</a:t>
            </a:r>
          </a:p>
          <a:p>
            <a:pPr marL="0" indent="0">
              <a:buNone/>
            </a:pPr>
            <a:r>
              <a:rPr lang="en-US" dirty="0"/>
              <a:t>Wave</a:t>
            </a:r>
          </a:p>
          <a:p>
            <a:pPr marL="0" indent="0">
              <a:buNone/>
            </a:pPr>
            <a:r>
              <a:rPr lang="en-US" dirty="0"/>
              <a:t>Hate</a:t>
            </a:r>
          </a:p>
          <a:p>
            <a:pPr marL="0" indent="0">
              <a:buNone/>
            </a:pPr>
            <a:r>
              <a:rPr lang="en-US" dirty="0"/>
              <a:t>Worry</a:t>
            </a:r>
          </a:p>
          <a:p>
            <a:pPr marL="0" indent="0">
              <a:buNone/>
            </a:pPr>
            <a:r>
              <a:rPr lang="en-US" dirty="0"/>
              <a:t>Hurry</a:t>
            </a:r>
          </a:p>
          <a:p>
            <a:pPr marL="0" indent="0">
              <a:buNone/>
            </a:pPr>
            <a:r>
              <a:rPr lang="en-US" dirty="0"/>
              <a:t>Marry</a:t>
            </a:r>
          </a:p>
          <a:p>
            <a:pPr marL="0" indent="0">
              <a:buNone/>
            </a:pPr>
            <a:r>
              <a:rPr lang="en-US" dirty="0"/>
              <a:t>Copy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notice?</a:t>
            </a:r>
            <a:endParaRPr lang="en-GB" dirty="0"/>
          </a:p>
        </p:txBody>
      </p:sp>
      <p:pic>
        <p:nvPicPr>
          <p:cNvPr id="4" name="verbs">
            <a:hlinkClick r:id="" action="ppaction://media"/>
            <a:extLst>
              <a:ext uri="{FF2B5EF4-FFF2-40B4-BE49-F238E27FC236}">
                <a16:creationId xmlns:a16="http://schemas.microsoft.com/office/drawing/2014/main" id="{486E449D-B57F-4B03-A3CA-FBE0D0DC9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2189" y="419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1359-EF55-4258-9CDB-3E5F429A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8" y="272033"/>
            <a:ext cx="11714825" cy="6421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past tense of carry?</a:t>
            </a:r>
          </a:p>
          <a:p>
            <a:pPr marL="0" indent="0">
              <a:buNone/>
            </a:pPr>
            <a:r>
              <a:rPr lang="en-US" dirty="0"/>
              <a:t>Can you use this in a sentence and write it out? </a:t>
            </a:r>
          </a:p>
          <a:p>
            <a:pPr marL="0" indent="0">
              <a:buNone/>
            </a:pPr>
            <a:r>
              <a:rPr lang="en-US" dirty="0"/>
              <a:t>(Remember your capital letters and full stops)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past tense of copy?</a:t>
            </a:r>
          </a:p>
          <a:p>
            <a:pPr marL="0" indent="0">
              <a:buNone/>
            </a:pPr>
            <a:r>
              <a:rPr lang="en-US" dirty="0"/>
              <a:t>Can you use this in a sentence and write it out?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Can you think of any other past tense verbs that are spelt –</a:t>
            </a:r>
            <a:r>
              <a:rPr lang="en-US" dirty="0" err="1">
                <a:solidFill>
                  <a:srgbClr val="FF0000"/>
                </a:solidFill>
              </a:rPr>
              <a:t>ied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21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E0DC-B624-439F-8B9F-31DAF3FB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34" y="175085"/>
            <a:ext cx="11917007" cy="3253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These are all </a:t>
            </a:r>
            <a:r>
              <a:rPr lang="en-US" sz="3200" u="sng" dirty="0"/>
              <a:t>regular</a:t>
            </a:r>
            <a:r>
              <a:rPr lang="en-US" sz="3200" dirty="0"/>
              <a:t> verbs in present and past tense: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67B79C-C473-49F8-ACE2-DF1A744C634D}"/>
              </a:ext>
            </a:extLst>
          </p:cNvPr>
          <p:cNvGraphicFramePr>
            <a:graphicFrameLocks noGrp="1"/>
          </p:cNvGraphicFramePr>
          <p:nvPr/>
        </p:nvGraphicFramePr>
        <p:xfrm>
          <a:off x="1756697" y="1407924"/>
          <a:ext cx="8478684" cy="225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342">
                  <a:extLst>
                    <a:ext uri="{9D8B030D-6E8A-4147-A177-3AD203B41FA5}">
                      <a16:colId xmlns:a16="http://schemas.microsoft.com/office/drawing/2014/main" val="4239620600"/>
                    </a:ext>
                  </a:extLst>
                </a:gridCol>
                <a:gridCol w="4239342">
                  <a:extLst>
                    <a:ext uri="{9D8B030D-6E8A-4147-A177-3AD203B41FA5}">
                      <a16:colId xmlns:a16="http://schemas.microsoft.com/office/drawing/2014/main" val="1230393381"/>
                    </a:ext>
                  </a:extLst>
                </a:gridCol>
              </a:tblGrid>
              <a:tr h="4519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 tense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 tense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22713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Asked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92643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Enjoy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Enjoyed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87647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Looked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78777"/>
                  </a:ext>
                </a:extLst>
              </a:tr>
              <a:tr h="4519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Worked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742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8890E3-C985-44B2-ADF8-BE5A7D8FD018}"/>
              </a:ext>
            </a:extLst>
          </p:cNvPr>
          <p:cNvSpPr txBox="1"/>
          <p:nvPr/>
        </p:nvSpPr>
        <p:spPr>
          <a:xfrm>
            <a:off x="235818" y="4369451"/>
            <a:ext cx="1172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do you notice about the spelling of the past tense?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977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C658-D918-4EDC-AC5D-FAFD0D5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6" y="221654"/>
            <a:ext cx="11914238" cy="6533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These are </a:t>
            </a:r>
            <a:r>
              <a:rPr lang="en-US" u="sng" dirty="0"/>
              <a:t>irregular</a:t>
            </a:r>
            <a:r>
              <a:rPr lang="en-US" dirty="0"/>
              <a:t> verbs in present and past tense: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D04760B-9400-4BE1-B39D-B26C636BC081}"/>
              </a:ext>
            </a:extLst>
          </p:cNvPr>
          <p:cNvGraphicFramePr>
            <a:graphicFrameLocks noGrp="1"/>
          </p:cNvGraphicFramePr>
          <p:nvPr/>
        </p:nvGraphicFramePr>
        <p:xfrm>
          <a:off x="1304412" y="1112956"/>
          <a:ext cx="10120672" cy="273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336">
                  <a:extLst>
                    <a:ext uri="{9D8B030D-6E8A-4147-A177-3AD203B41FA5}">
                      <a16:colId xmlns:a16="http://schemas.microsoft.com/office/drawing/2014/main" val="141537047"/>
                    </a:ext>
                  </a:extLst>
                </a:gridCol>
                <a:gridCol w="5060336">
                  <a:extLst>
                    <a:ext uri="{9D8B030D-6E8A-4147-A177-3AD203B41FA5}">
                      <a16:colId xmlns:a16="http://schemas.microsoft.com/office/drawing/2014/main" val="2838155321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 tense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 tense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49174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02111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leapt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1759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72696"/>
                  </a:ext>
                </a:extLst>
              </a:tr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Took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6044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0BFE5F-01EB-4FEA-B6C0-F93F41680179}"/>
              </a:ext>
            </a:extLst>
          </p:cNvPr>
          <p:cNvSpPr txBox="1"/>
          <p:nvPr/>
        </p:nvSpPr>
        <p:spPr>
          <a:xfrm>
            <a:off x="276532" y="4320303"/>
            <a:ext cx="1163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do you notice about the spelling of the past tense?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287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D55B1-3F09-4593-9289-2C9141CB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33" y="203303"/>
            <a:ext cx="11796252" cy="4506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You might have noticed that all the </a:t>
            </a:r>
            <a:r>
              <a:rPr lang="en-US" sz="3200" u="sng" dirty="0"/>
              <a:t>regular</a:t>
            </a:r>
            <a:r>
              <a:rPr lang="en-US" sz="3200" dirty="0"/>
              <a:t>  past tense verbs end in –ed. This makes these words easier for us to spell because there is a pattern.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However, this is not the case for the past tense of </a:t>
            </a:r>
            <a:r>
              <a:rPr lang="en-US" sz="3200" u="sng" dirty="0"/>
              <a:t>irregular</a:t>
            </a:r>
            <a:r>
              <a:rPr lang="en-US" sz="3200" dirty="0"/>
              <a:t> verbs. These are words that we just have to learn and remember how to spell. 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1C7E336-B555-483C-89FE-9448A556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38433" y="4287302"/>
            <a:ext cx="1745388" cy="2367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3361F-C608-4ED2-BE3D-9B04DA127A27}"/>
              </a:ext>
            </a:extLst>
          </p:cNvPr>
          <p:cNvSpPr txBox="1"/>
          <p:nvPr/>
        </p:nvSpPr>
        <p:spPr>
          <a:xfrm flipH="1">
            <a:off x="1833585" y="6794172"/>
            <a:ext cx="150235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drzreflects.blogspot.com/2012/07/professional-development-meme-2012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20495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96307-CB43-4236-9FD6-9B30960E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0" y="156623"/>
            <a:ext cx="11741458" cy="649275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On a piece of paper, write the past tense of these verbs...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live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yell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show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open</a:t>
            </a:r>
          </a:p>
          <a:p>
            <a:pPr marL="0" indent="0" algn="ctr"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Are these regular or irregular verbs?</a:t>
            </a:r>
          </a:p>
          <a:p>
            <a:pPr algn="ctr"/>
            <a:endParaRPr lang="en-GB" sz="1800" dirty="0">
              <a:solidFill>
                <a:srgbClr val="000000"/>
              </a:solidFill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6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2911059D9014DBBCC08682AB50145" ma:contentTypeVersion="5" ma:contentTypeDescription="Create a new document." ma:contentTypeScope="" ma:versionID="481181a9f53d8bffa5ea53d63b4781bf">
  <xsd:schema xmlns:xsd="http://www.w3.org/2001/XMLSchema" xmlns:xs="http://www.w3.org/2001/XMLSchema" xmlns:p="http://schemas.microsoft.com/office/2006/metadata/properties" xmlns:ns2="02985dba-9ea9-4b0e-a3d8-2a251c987290" targetNamespace="http://schemas.microsoft.com/office/2006/metadata/properties" ma:root="true" ma:fieldsID="d87c2a01b7f36e95c6deb19af8221f9d" ns2:_="">
    <xsd:import namespace="02985dba-9ea9-4b0e-a3d8-2a251c9872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85dba-9ea9-4b0e-a3d8-2a251c98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1177B-3EF5-4468-BA24-6587ED4E19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BBB954-F90F-455F-AEBF-5CAC2CB45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85dba-9ea9-4b0e-a3d8-2a251c9872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C2F3E6-CFBD-4796-84A7-6E0E806C2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483</Words>
  <Application>Microsoft Office PowerPoint</Application>
  <PresentationFormat>Widescreen</PresentationFormat>
  <Paragraphs>110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Twinkl Cursive Unlooped</vt:lpstr>
      <vt:lpstr>Office Theme</vt:lpstr>
      <vt:lpstr>PowerPoint Presentation</vt:lpstr>
      <vt:lpstr>Think about these questions? Can you think of any examples?</vt:lpstr>
      <vt:lpstr>The following sentences are written in present tense. Write them out using past tense.</vt:lpstr>
      <vt:lpstr>Change these verbs into past tense: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Sawyer</dc:creator>
  <cp:lastModifiedBy>Lauren Mintey</cp:lastModifiedBy>
  <cp:revision>6</cp:revision>
  <dcterms:created xsi:type="dcterms:W3CDTF">2021-01-05T13:54:44Z</dcterms:created>
  <dcterms:modified xsi:type="dcterms:W3CDTF">2021-08-06T17:29:51Z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0x0101002BB2911059D9014DBBCC08682AB50145</vt:lpwstr>
  </property>
</Properties>
</file>